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embeddedFontLst>
    <p:embeddedFont>
      <p:font typeface="Raleway"/>
      <p:regular r:id="rId19"/>
      <p:bold r:id="rId20"/>
      <p:italic r:id="rId21"/>
      <p:boldItalic r:id="rId22"/>
    </p:embeddedFont>
    <p:embeddedFont>
      <p:font typeface="Lato"/>
      <p:regular r:id="rId23"/>
      <p:bold r:id="rId24"/>
      <p:italic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aleway-bold.fntdata"/><Relationship Id="rId22" Type="http://schemas.openxmlformats.org/officeDocument/2006/relationships/font" Target="fonts/Raleway-boldItalic.fntdata"/><Relationship Id="rId21" Type="http://schemas.openxmlformats.org/officeDocument/2006/relationships/font" Target="fonts/Raleway-italic.fntdata"/><Relationship Id="rId24" Type="http://schemas.openxmlformats.org/officeDocument/2006/relationships/font" Target="fonts/Lato-bold.fntdata"/><Relationship Id="rId23" Type="http://schemas.openxmlformats.org/officeDocument/2006/relationships/font" Target="fonts/Lato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Lato-boldItalic.fntdata"/><Relationship Id="rId25" Type="http://schemas.openxmlformats.org/officeDocument/2006/relationships/font" Target="fonts/Lat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Raleway-regular.fntdata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b9a0b07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b9a0b07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c520f55e10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c520f55e10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cb9a0b074_1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cb9a0b074_1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c520f55e10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c520f55e10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cb9a0b074_1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cb9a0b074_1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723630543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723630543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d251bb473_0_6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d251bb473_0_6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d251bb473_0_6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d251bb473_0_6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e965474a9_3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e965474a9_3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c520f55e10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c520f55e10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c520f55e10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c520f55e10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b64387ddff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b64387ddff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c520f55e10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c520f55e10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" name="Google Shape;12;p2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Google Shape;61;p11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2" name="Google Shape;62;p11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3" name="Google Shape;63;p11"/>
          <p:cNvSpPr txBox="1"/>
          <p:nvPr>
            <p:ph hasCustomPrompt="1" type="title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1"/>
          <p:cNvSpPr txBox="1"/>
          <p:nvPr>
            <p:ph idx="1" type="body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5" name="Google Shape;65;p1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" name="Google Shape;18;p3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" name="Google Shape;19;p3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Google Shape;22;p4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" name="Google Shape;23;p4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" name="Google Shape;24;p4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" name="Google Shape;25;p4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Google Shape;29;p5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" name="Google Shape;30;p5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" name="Google Shape;31;p5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" name="Google Shape;32;p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" type="body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2" type="body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Google Shape;40;p7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7"/>
          <p:cNvSpPr txBox="1"/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" name="Google Shape;43;p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353535"/>
        </a:solid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Google Shape;45;p8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6" name="Google Shape;46;p8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0" name="Google Shape;5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1" name="Google Shape;51;p9"/>
          <p:cNvSpPr txBox="1"/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9"/>
          <p:cNvSpPr txBox="1"/>
          <p:nvPr>
            <p:ph idx="1" type="subTitle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3" name="Google Shape;5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4" name="Google Shape;54;p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Google Shape;56;p10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7" name="Google Shape;57;p10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8" name="Google Shape;58;p10"/>
          <p:cNvSpPr txBox="1"/>
          <p:nvPr>
            <p:ph idx="1" type="body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59" name="Google Shape;59;p1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wiss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jpg"/><Relationship Id="rId4" Type="http://schemas.openxmlformats.org/officeDocument/2006/relationships/image" Target="../media/image1.png"/><Relationship Id="rId5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Relationship Id="rId4" Type="http://schemas.openxmlformats.org/officeDocument/2006/relationships/image" Target="../media/image12.png"/><Relationship Id="rId5" Type="http://schemas.openxmlformats.org/officeDocument/2006/relationships/image" Target="../media/image14.png"/><Relationship Id="rId6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png"/><Relationship Id="rId4" Type="http://schemas.openxmlformats.org/officeDocument/2006/relationships/image" Target="../media/image13.png"/><Relationship Id="rId5" Type="http://schemas.openxmlformats.org/officeDocument/2006/relationships/image" Target="../media/image17.png"/><Relationship Id="rId6" Type="http://schemas.openxmlformats.org/officeDocument/2006/relationships/image" Target="../media/image19.png"/><Relationship Id="rId7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Relationship Id="rId4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1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jpg"/><Relationship Id="rId4" Type="http://schemas.openxmlformats.org/officeDocument/2006/relationships/image" Target="../media/image2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12.png"/><Relationship Id="rId5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Relationship Id="rId4" Type="http://schemas.openxmlformats.org/officeDocument/2006/relationships/image" Target="../media/image9.jpg"/><Relationship Id="rId5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Relationship Id="rId4" Type="http://schemas.openxmlformats.org/officeDocument/2006/relationships/image" Target="../media/image12.png"/><Relationship Id="rId5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Mini-project I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13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Wonho Choi</a:t>
            </a:r>
            <a:endParaRPr b="1" sz="2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/>
          <p:nvPr/>
        </p:nvSpPr>
        <p:spPr>
          <a:xfrm>
            <a:off x="2440650" y="177625"/>
            <a:ext cx="4262700" cy="13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400">
                <a:latin typeface="Lato"/>
                <a:ea typeface="Lato"/>
                <a:cs typeface="Lato"/>
                <a:sym typeface="Lato"/>
              </a:rPr>
              <a:t>However,</a:t>
            </a:r>
            <a:endParaRPr b="1" sz="74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52" name="Google Shape;15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83928" y="2071575"/>
            <a:ext cx="3460075" cy="20832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150" y="1364300"/>
            <a:ext cx="4347876" cy="3432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65475" y="2244075"/>
            <a:ext cx="1759799" cy="1445875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2"/>
          <p:cNvSpPr txBox="1"/>
          <p:nvPr/>
        </p:nvSpPr>
        <p:spPr>
          <a:xfrm>
            <a:off x="3971150" y="3752150"/>
            <a:ext cx="42627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300">
                <a:latin typeface="Lato"/>
                <a:ea typeface="Lato"/>
                <a:cs typeface="Lato"/>
                <a:sym typeface="Lato"/>
              </a:rPr>
              <a:t>(Still)</a:t>
            </a:r>
            <a:endParaRPr b="1" sz="33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700" y="162737"/>
            <a:ext cx="4254600" cy="48180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ece of duct tape sticking a note to the slide" id="161" name="Google Shape;161;p23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3"/>
          <p:cNvSpPr txBox="1"/>
          <p:nvPr/>
        </p:nvSpPr>
        <p:spPr>
          <a:xfrm>
            <a:off x="2855550" y="929625"/>
            <a:ext cx="35682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22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New Plan: Let’s Get The Results From Any Places</a:t>
            </a:r>
            <a:endParaRPr b="1" sz="26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3" name="Google Shape;163;p23"/>
          <p:cNvSpPr txBox="1"/>
          <p:nvPr>
            <p:ph idx="4294967295" type="body"/>
          </p:nvPr>
        </p:nvSpPr>
        <p:spPr>
          <a:xfrm>
            <a:off x="2842675" y="1392075"/>
            <a:ext cx="3623400" cy="33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:          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Make The Dictionary of {name:coordinates}</a:t>
            </a:r>
            <a:br>
              <a:rPr lang="en" sz="1200">
                <a:latin typeface="Raleway"/>
                <a:ea typeface="Raleway"/>
                <a:cs typeface="Raleway"/>
                <a:sym typeface="Raleway"/>
              </a:rPr>
            </a:b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Make a Function That Takes Locations As Variables</a:t>
            </a:r>
            <a:r>
              <a:rPr b="1" lang="en" sz="1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br>
              <a:rPr lang="en" sz="1000">
                <a:latin typeface="Raleway"/>
                <a:ea typeface="Raleway"/>
                <a:cs typeface="Raleway"/>
                <a:sym typeface="Raleway"/>
              </a:rPr>
            </a:br>
            <a:endParaRPr sz="12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4" name="Google Shape;164;p23"/>
          <p:cNvSpPr txBox="1"/>
          <p:nvPr/>
        </p:nvSpPr>
        <p:spPr>
          <a:xfrm>
            <a:off x="8630950" y="876725"/>
            <a:ext cx="28056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5" name="Google Shape;165;p23"/>
          <p:cNvSpPr txBox="1"/>
          <p:nvPr/>
        </p:nvSpPr>
        <p:spPr>
          <a:xfrm>
            <a:off x="-65400" y="-50275"/>
            <a:ext cx="4262700" cy="1005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{'Farringdon/Smithfield': '51.521764, -0.106371',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'Haringey Heartlands/Wood Green': '51.592511, -0.115218',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'Holborn': '51.520279, -0.119356',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'Kidbrooke': '51.460266, 0.026341',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'Mill Hill East': '51.610741, -0.209173',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'South Wimbledon/Colliers Wood': '51.425652, -0.184096',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'West Hampstead Interchange': '51.547555, -0.189698',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'Leman Street, Aldgate': '51.512363, -0.069542',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'West Smithfield Rotunda, Farringdon': '51.518218, -0.100791',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'Margery Street, Clerkenwell': '51.526599, -0.112432',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'New Road 1 , Whitechapel': '51.518154, -0.062697',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'Grosvenor Crescent, Belgravia': '51.501352, -0.153194',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'Mallory Street, Marylebone': '51.525051, -0.166304',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'Denyer Street, Knightsbridge': '51.493583, -0.165101',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'Hinde Street, Marylebone': '51.516814, -0.151926',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'Cadogan Place, Knightsbridge': '51.494645, -0.158105',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'Campden Hill Road, Notting Hill': '51.506584, -0.199004',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'Wellington Arch, Hyde Park': '51.50274, -0.149569',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'Endsleigh Gardens, Euston': '51.526838, -0.130504',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'Moorfields, Moorgate': '51.519069, -0.088285',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'Old Brompton Road, South Kensington': '51.490945, -0.18119',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'Wormwood Street, Liverpool Street': '51.516154, -0.082422',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"St. Luke's Church, Chelsea": '51.489716, -0.170194',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"Bramham Gardens, Earl's Court": '51.490163, -0.190393',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'Chelsea Green, Chelsea': '51.490664, -0.166485',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'Horseferry Road, Westminster': '51.494816, -0.130458',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'Knightsbridge, Hyde Park': '51.502757, -0.155349',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'Rodney Road , Walworth': '51.491484, -0.09022',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'Queensway, Kensington Gardens': '51.51031, -0.187402',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'Notting Hill Gate Station, Notting Hill': '51.509353, -0.196422',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'Charles II Street, West End': '51.508446, -0.131961',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'Great Percy Street, Clerkenwell': '51.528915, -0.11548',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"St. James's Square, St. James's": '51.507424, -0.134621',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'Whitehall Place, Strand': '51.506543, -0.123179',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'Poured Lines, Bankside': '51.506692, -0.103137',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"Queen's Gate (Central), South Kensington": '51.493967, -0.178732',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'Carey Street, Holborn': '51.51501, -0.112753',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'Pall Mall East, West End': '51.50777, -0.130699',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'Liverpool Road (N1 Centre), Angel': '51.534504, -0.106992',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'Kennington Road  , Vauxhall': '51.495718, -0.110889',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'Fashion Street, Whitechapel': '51.51838, -0.073438',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'Dock Street, Wapping': '51.509786, -0.068161',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'Frampton Street, Paddington': '51.523353, -0.175116',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'Warren Street Station, Euston': '51.524438, -0.138019',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'Colombo Street, Southwark': '51.505459, -0.105692',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'Beaumont Street, Marylebone': '51.522008, -0.151359',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'Gloucester Street, Pimlico': '51.490962, -0.139625',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'Earnshaw Street , Covent Garden': '51.516118, -0.128585',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'Grosvenor Road, Pimlico': '51.485357, -0.142207',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'Berry Street, Clerkenwell': '51.522853, -0.099994',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"St. John's Wood Church, The Regent's Park": '51.530529, -0.167515',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'Triangle Car Park, Hyde Park': '51.506451, -0.170279',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'Harper Road, The Borough': '51.498597, -0.096191',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'Royal Avenue 1, Chelsea': '51.489932, -0.162727',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'Brushfield Street, Liverpool Street': '51.518908, -0.079249',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'Jubilee Gardens, South Bank': '51.504636, -0.116542',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'Shoreditch Park, Hoxton': '51.534042, -0.086379',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'Chadwell Street, Angel': '51.530515, -0.106408',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'Clifton Road, Maida Vale': '51.525575, -0.179592',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'Houghton Street, Strand': '51.51362, -0.116764',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'Westminster University, Marylebone': '51.522481, -0.154907',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'Kensington Gore, Knightsbridge': '51.501432, -0.178656',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'Bourne Street, Belgravia': '51.490959, -0.153233',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'Broadwick Street, Soho': '51.513684, -0.13558',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'Princes Square, Bayswater': '51.513489, -0.191351',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'LSBU (Borough Road), Elephant &amp; Castle': '51.498744, -0.103132',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'St. Mary Axe, Aldgate': '51.514225, -0.08066',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'Tysoe Street, Clerkenwell': '51.526443, -0.109256',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'Southwick Street, Paddington': '51.515953, -0.169249',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"Queen's Gate (North), Kensington": '51.501026, -0.180246',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'Regency Street, Westminster': '51.49206, -0.132224',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'Belgrave Road, Victoria': '51.493204, -0.144132',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'Empire Square, The Borough': '51.500823, -0.08974',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'Kennington Lane Rail Bridge, Vauxhall': '51.486343, -0.122492',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"London Zoo,  The Regent's Park": '51.535836, -0.156285',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'Baylis Road, Waterloo': '51.501444, -0.110699',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'Belvedere Road 1, South Bank': '51.506133, -0.114686',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'Warwick Road, Olympia': '51.496712, -0.205284',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'Barbican Centre, Barbican': '51.520044, -0.092176',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'Lower Thames Street, Monument': '51.509301, -0.084985',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'Tooley Street, Bermondsey': '51.503493, -0.07962',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'North Wharf Road, Paddington': '51.518622, -0.176645',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'Royal Avenue 2, Chelsea': '51.490083, -0.162418',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'Smith Square, Westminster': '51.495805, -0.127575',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'Royal London Hospital, Whitechapel': '51.518675, -0.06111',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'Kingsway, Covent Garden': '51.514409, -0.118478',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'Lambeth North Station, Waterloo': '51.49914, -0.112031',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"St. John's Wood Road, St. John's Wood": '51.527294, -0.174653',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'Bedford Way, Bloomsbury': '51.523673, -0.128377',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'Elizabeth Bridge, Victoria': '51.492369, -0.147478',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'South Audley Street, Mayfair': '51.50923, -0.151296',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"St Mary's Hospital, Paddington": '51.518268, -0.171103',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'Claverton Street, Pimlico': '51.484839, -0.138089',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'Montpelier Street, Knightsbridge': '51.498884, -0.165471',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'Kensington Olympia Station, Olympia': '51.498157, -0.209494',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"St. George's Square, Pimlico": '51.488226, -0.135635',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'Swan Street, The Borough': '51.500296, -0.092762',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"Knaresborough Place, Earl's Court": '51.493631, -0.190603',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'Geraldine Street, Elephant &amp; Castle': '51.496127, -0.106',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'Curlew Street, Shad Thames': '51.502279, -0.074189',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'Vincent Square, Westminster': '51.493985, -0.136928',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'Serpentine Car Park, Hyde Park': '51.505014, -0.17306',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'Marylebone Lane, Marylebone': '51.514759, -0.148105',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'Elysium Place, Fulham': '51.471079, -0.207842',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'Eel Brook Common, Walham Green': '51.476259, -0.193254',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'Irene Road, Parsons Green': '51.473763, -0.19701',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'Surrey Lane, Battersea': '51.47518, -0.16716',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'Wandsworth Town Station, Wandsworth': '51.460864, -0.187427',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'Lansdowne Road, Ladbroke Grove': '51.507481, -0.205535',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'Nantes Close, Wandsworth': '51.46193, -0.180791',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'Courland Grove, Wandsworth Road': '51.472918, -0.132102',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"Queen's Circus, Battersea Park": '51.477619, -0.149551',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'Normand Park, West Kensington': '51.484386, -0.204815',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'Holden Street, Battersea': '51.46879, -0.15823',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'William Morris Way, Sands End': '51.468819, -0.184318',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'Morie Street, Wandsworth': '51.459953, -0.190184',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'Clarence Walk, Stockwell': '51.470732, -0.126994',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'Battersea Park Road, Nine Elms': '51.479501, -0.14177',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'Sheepcote Lane, Battersea': '51.470538, -0.163041',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'Vereker Road, West Kensington': '51.489591, -0.209378',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'Brook Green South, Brook Green': '51.494347, -0.215804',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'Greyhound Road, Hammersmith': '51.486062, -0.214428',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'South Park, Sands End': '51.467064, -0.193502',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'Falcon Road, Clapham Junction': '51.466633, -0.169821',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'Coomer Place, West Kensington': '51.48357, -0.202038',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'Silverthorne Road, Battersea': '51.472865, -0.148059',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"Archbishop's Park, Waterloo": '51.498241, -0.117495',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'Fawcett Close, Battersea': '51.469161, -0.174485',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"All Saints' Road, Portobello": '51.519042, -0.204764',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'Rainville Road, Hammersmith': '51.483732, -0.223852',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'Great Suffolk Street, The Borough': '51.501732, -0.100292',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'Buckingham Gate, Westminster': '51.498865, -0.137424',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"Richmond Way, Shepherd's Bush": '51.500353, -0.217515',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'Peterborough Road, Sands End': '51.46904, -0.196274',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"World's End Place, West Chelsea": '51.481805, -0.180274',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"St. Mark's Road, North Kensington": '51.51687, -0.213872',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'Thorndike Close, West Chelsea': '51.480898, -0.183853',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'Evesham Street, Avondale': '51.511486, -0.21819',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'Simpson Street, Clapham Junction': '51.470847, -0.170703',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'Ashmole Estate, Oval': '51.482678, -0.117661',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'Crabtree Lane, Fulham': '51.482944, -0.219346',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'Broomhouse Lane, Parsons Green': '51.468418, -0.199135',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"Blythe Road West, Shepherd's Bush": '51.49968, -0.221791',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'Ethelburga Estate, Battersea Park': '51.477292, -0.164786',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"Blackfriars Station, St. Paul's": '51.511934, -0.103078',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'West Kensington Station, West Kensington': '51.49087, -0.206029',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'All Saints Church, Portobello': '51.51632, -0.202608',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'Phene Street, Chelsea': '51.484984, -0.167919',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'Clarendon Road, Avondale': '51.51323, -0.211593',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'Austin Road, Battersea Park': '51.474376, -0.155442',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'Smugglers Way, Wandsworth': '51.461083, -0.191722',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"Shepherd's Bush Road North, Shepherd's Bush": '51.501594, -0.222293',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'Ravenscourt Park Station, Hammersmith': '51.494223, -0.236769',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'Teversham Lane, Stockwell': '51.476149, -0.123258',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'Ashley Crescent, Battersea': '51.467185, -0.152248',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'Parsons Green Station, Parsons Green': '51.475089, -0.201968',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'Hibbert Street, Battersea': '51.46517, -0.180389',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"Carnegie Street, King's Cross": '51.535467, -0.116191',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'Usk Road, Clapham Junction': '51.463489, -0.182126',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'Hartington Road, Stockwell': '51.47787, -0.126874',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'Heath Road, Battersea': '51.468669, -0.146544',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'Esmond Street, Putney': '51.462312, -0.211468',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'Orbel Street, Battersea': '51.474535, -0.17021',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'Westbridge Road, Battersea': '51.477684, -0.170329',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"Bishop's Avenue, Fulham": '51.473036, -0.214749',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'Crisp Road, Hammersmith': '51.488108, -0.226606',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'Dorothy Road, Clapham Junction': '51.465064, -0.16375',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'Neville Gill Close, Wandsworth': '51.454752, -0.195197',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'Osiers Road, Wandsworth': '51.46067, -0.198735',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'Beryl Road, Hammersmith': '51.488144, -0.222456',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'Maclise Road, Olympia': '51.497608, -0.211455',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'Northfields, Wandsworth': '51.460951, -0.200667',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'Spanish Road, Clapham Junction': '51.459225, -0.180884',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'Stanley Grove, Battersea': '51.470475, -0.15213',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'Erin Close, Walham Green': '51.479463, -0.195777',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'Cadogan Close, Victoria Park': '51.542118, -0.028941',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'Felsham Road, Putney': '51.464786, -0.215618',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'Putney Rail Station, Putney': '51.460717, -0.216526',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'Islington Green, Angel': '51.536384, -0.102757',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'Charing Cross Hospital, Hammersmith': '51.487285, -0.217995',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'Charlotte Terrace, Angel': '51.536392, -0.112721',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'Shoreditch Court, Haggerston': '51.539083, -0.070329',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'Belford House, Haggerston': '51.536654, -0.07023',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'Battersea Church Road, Battersea': '51.476964, -0.174347',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'Vicarage Crescent, Battersea': '51.472876, -0.176267',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'Durant Street, Bethnal Green': '51.528681, -0.06555',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'St. Bride Street, Holborn': '51.515059, -0.105344',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'Mexfield Road, East Putney': '51.45682, -0.202802',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'Upper Richmond Road, Putney': '51.459715, -0.212145',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'Snowsfields, London Bridge': '51.502153, -0.083632',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'Barons Court Station, West Kensington': '51.490217, -0.215087',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'Disraeli Road, Putney': '51.46161, -0.216145',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'Montserrat Road , Putney': '51.463211, -0.21555',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'Albert Bridge Road, Battersea Park': '51.474392, -0.163347',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'Everington Street, Fulham': '51.483356, -0.216305',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'Mile End Stadium, Mile End': '51.518541, -0.034903',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'Hawley Crescent, Camden Town': '51.541007, -0.14326',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"Stewart's Road, Wandsworth Road": '51.473116, -0.137235',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'Aylward Street, Stepney': '51.51563, -0.049067',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'River Street , Clerkenwell': '51.529163, -0.10997',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'Phillimore Gardens, Kensington': '51.499606, -0.197574',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'Christopher Street, Liverpool Street': '51.521283, -0.084605',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"St. Chad's Street, King's Cross": '51.530059, -0.120973',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'Sedding Street, Sloane Square': '51.49313, -0.156876',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'Broadcasting House, Marylebone': '51.518117, -0.144228',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"Charlbert Street, St. John's Wood": '51.5343, -0.168074',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'Maida Vale, Maida Vale': '51.529857, -0.183486',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'New Globe Walk, Bankside': '51.507385, -0.09644',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'Park Street, Bankside': '51.505974, -0.092754',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'Brunswick Square, Bloomsbury': '51.523951, -0.122502',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'Malet Street, Bloomsbury': '51.52168, -0.130431',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'Scala Street, Fitzrovia': '51.519914, -0.136039',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"Belgrove Street , King's Cross": '51.529943, -0.123616',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'Great Russell Street, Bloomsbury': '51.517727, -0.127854',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'Cartwright Gardens , Bloomsbury': '51.526357, -0.125979',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'Hatton Wall, Holborn': '51.521661, -0.109006',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'Drury Lane, Covent Garden': '51.51477, -0.122219',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'Taviton Street, Bloomsbury': '51.52505, -0.131161',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'Drummond Street , Euston': '51.527326, -0.136052',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'Northington Street , Holborn': '51.522264, -0.114079',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'Red Lion Square, Holborn': '51.519435, -0.119123',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'British Museum, Bloomsbury': '51.51908, -0.124678',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'Doric Way , Somers Town': '51.528833, -0.13225',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'Ampton Street , Clerkenwell': '51.52728, -0.118295',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'Bouverie Street, Temple': '51.513821, -0.107927',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'Bolsover Street, Fitzrovia': '51.523518, -0.143613',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'Hereford Road, Bayswater': '51.513735, -0.193487',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'Windsor Terrace, Hoxton': '51.529154, -0.093421',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'Fanshaw Street, Hoxton': '51.529537, -0.083353',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'Leonard Circus , Shoreditch': '51.524696, -0.084439',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'Central House, Aldgate': '51.515231, -0.07015',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"Pancras Road, King's Cross": '51.534123, -0.129386',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'De Vere Gardens, Kensington': '51.501737, -0.18498',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"Penywern Road, Earl's Court": '51.491593, -0.192369',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'Abingdon Villas, Kensington': '51.497387, -0.197245',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'Shoreditch High Street, Shoreditch': '51.526377, -0.07813',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'Commercial Street, Shoreditch': '51.52127, -0.075578',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'Pindar Street, Liverpool Street': '51.520955, -0.083493',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'Wenlock Road , Hoxton': '51.530991, -0.093903',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'Crawford Street, Marylebone': '51.52026, -0.157183',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'Bruton Street, Mayfair': '51.510736, -0.144165',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'Boston Place, Marylebone': '51.522511, -0.162298',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'Nesham Street, Wapping': '51.507131, -0.06691',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'Warwick Avenue Station, Maida Vale': '51.523344, -0.183846',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"Godliman Street, St. Paul's": '51.512484, -0.099141',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'Curzon Street, Mayfair': '51.507069, -0.145904',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'East Road, Hoxton': '51.528673, -0.087459',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'Finsbury Library , Finsbury': '51.526717, -0.104298',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"Roscoe Street, St. Luke's": '51.522954, -0.094934',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'Grafton Street, Mayfair': '51.509992, -0.143495',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'Golden Lane, Barbican': '51.521747, -0.094475',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'Finsbury Circus, Liverpool Street': '51.517075, -0.086685',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'Paddington Street, Marylebone': '51.520583, -0.154701',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'Guilford Street , Bloomsbury': '51.523346, -0.120202',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'New Inn Yard, Shoreditch': '51.524526, -0.079248',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"Lisson Grove, St. John's Wood": '51.526448, -0.17219',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'Great Dover Street, The Borough': '51.497382, -0.089446',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'Cotton Garden Estate, Kennington': '51.490757, -0.106323',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'Murray Grove , Hoxton': '51.53089, -0.089782',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'William IV Street, Strand': '51.509462, -0.124749',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'Holborn Circus, Holborn': '51.51795, -0.108657',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'Hatton Garden, Holborn': '51.518825, -0.108028',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"Theobald's Road , Holborn": '51.520596, -0.116688',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'Euston Road, Euston': '51.526236, -0.134407',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"Calshot Street , King's Cross": '51.53136, -0.117069',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"Newgate Street , St. Paul's": '51.515418, -0.09885',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'Farringdon Lane, Clerkenwell': '51.52352, -0.10834',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"Old Street Station, St. Luke's": '51.525726, -0.088486',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'Vauxhall Cross, Vauxhall': '51.485917, -0.124469',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'Torrens Street, Angel': '51.532199, -0.10548',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"Longford Street, The Regent's Park": '51.525595, -0.144083',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'Russell Square Station, Bloomsbury': '51.523418, -0.124121',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'Sadlers Sports Centre, Finsbury': '51.524868, -0.099489',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'Arundel Street, Temple': '51.511726, -0.113855',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'Webber Street , Southwark': '51.500693, -0.102091',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'Great Titchfield Street, Fitzrovia': '51.520253, -0.141327',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'Chancery Lane, Holborn': '51.514274, -0.111257',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'Panton Street, West End': '51.509639, -0.13151',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'Breams Buildings, Holborn': '51.515937, -0.111778',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'Tanner Street, Bermondsey': '51.500647, -0.0786',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'Sancroft Street, Vauxhall': '51.489479, -0.115156',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'Devonshire Square, Liverpool Street': '51.516468, -0.079684',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'Bayley Street , Bloomsbury': '51.518587, -0.132053',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'Tavistock Place, Bloomsbury': '51.52625, -0.123509',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'Harrington Square 1, Camden Town': '51.533019, -0.139174',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'Walnut Tree Walk, Vauxhall': '51.493686, -0.111014',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'Borough Road, Elephant &amp; Castle': '51.498898, -0.10044',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'Cloudesley Road, Angel': '51.534408, -0.109025',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'Bricklayers Arms, Borough': '51.495061, -0.085814',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'Aldersgate Street, Barbican': '51.520841, -0.09734',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'Falkirk Street, Hoxton': '51.53095, -0.078505',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'Gloucester Road (North), Kensington': '51.497924, -0.183834',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'Hampstead Road, Euston': '51.525542, -0.138231',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'Old Quebec Street, Marylebone': '51.514577, -0.158264',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'Albert Embankment, Vauxhall': '51.490435, -0.122806',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'Palace Gate, Kensington Gardens': '51.502042, -0.1844',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'Gloucester Road Station, South Kensington': '51.494185, -0.18267',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'Strata, Elephant &amp; Castle': '51.493146, -0.099828',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'Edgware Road Station, Marylebone': '51.519968, -0.169774',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'Rotherhithe Roundabout, Rotherhithe': '51.499169, -0.055846',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'Cleaver Street, Kennington': '51.488105, -0.110121',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'Chelsea Bridge, Pimlico': '51.485821, -0.149004',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'Southwark Station 1, Southwark': '51.504043, -0.105312',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'Southwark Station 2, Southwark': '51.504044, -0.104778',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'Eaton Square (South), Belgravia': '51.494561, -0.153933',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'Ebury Bridge, Pimlico': '51.490491, -0.149186',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'Harrington Square 2, Camden Town': '51.533379, -0.139159',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'Vincent Street, Pimlico': '51.493072, -0.129925',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'Cheapside, Bank': '51.51397, -0.09294',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'Exhibition Road, Knightsbridge': '51.499917, -0.174554',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'South Parade, Chelsea': '51.48902, -0.17524',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"Crinan Street, King's Cross": '51.534474, -0.122203',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'Exhibition Road Museums 1, South Kensington': '51.496468, -0.173796',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'Wren Street, Holborn': '51.524564, -0.116279',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'Kennington Station, Kennington': '51.488852, -0.105593',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'Red Lion Street, Holborn': '51.51824, -0.11655',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'Vauxhall Walk, Vauxhall': '51.488124, -0.120903',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"Killick Street, King's Cross": '51.5338, -0.118677',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'Kennington Oval, Oval': '51.483145, -0.113134',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'Sail Street, Vauxhall': '51.495656, -0.114605',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'Walmer Road, Avondale': '51.510101, -0.211358',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'Philpot Street, Whitechapel': '51.515256, -0.058641',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'Bethnal Green Garden, Bethnal Green': '51.52568, -0.055312',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'Cheshire Street, Bethnal Green': '51.52388, -0.065076',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'York Hall, Bethnal Green': '51.528936, -0.055894',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'Jubilee Crescent, Cubitt Town': '51.493381, -0.007542',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"Fisherman's Walk West, Canary Wharf": '51.50623, -0.02296',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'Shadwell Station, Shadwell': '51.511088, -0.057159',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'Jubilee Street, Stepney': '51.515975, -0.053177',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'Hermitage Court, Wapping': '51.504719, -0.063531',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"St. Katharine's Way, Tower": '51.505697, -0.070542',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'Garnet Street, Shadwell': '51.508447, -0.055167',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'Napier Avenue, Millwall': '51.487679, -0.021582',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'East Ferry Road, Cubitt Town': '51.49447, -0.014409',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'Parkway, Camden Town': '51.538071, -0.144664',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'Castlehaven Road, Camden Town': '51.542138, -0.145393',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'Wapping Lane, Wapping': '51.504749, -0.057544',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'Gunmakers Lane, Old Ford': '51.535179, -0.03338',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'Burdett Road, Mile End': '51.516196, -0.029138',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'Aston Street, Stepney': '51.516, -0.038775',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'Bonny Street, Camden Town': '51.541603, -0.138853',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'Thurtle Road, Haggerston': '51.534776, -0.071881',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'St. Mary &amp; St. Michael Church, Stepney': '51.51417, -0.052099',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'Pitfield Street North,Hoxton': '51.53558, -0.08249',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'Whiston Road, Haggerston': '51.534464, -0.076341',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'Southern Grove, Bow': '51.523538, -0.030556',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'Cantrell Road, Bow': '51.521564, -0.022694',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'Lindfield Street, Poplar': '51.513757, -0.020467',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'Mostyn Grove, Bow': '51.530535, -0.025492',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'Hewison Street, Old Ford': '51.533283, -0.028155',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'Malmesbury Road, Bow': '51.529452, -0.027616',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'Millharbour, Millwall': '51.496137, -0.019355',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'Gascoyne Road, Victoria Park': '51.541515, -0.038557',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'Lightermans Road, Millwall': '51.499041, -0.020157',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'Stebondale Street, Cubitt Town': '51.489096, -0.009205',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'Spindrift Avenue, Millwall': '51.49109, -0.018716',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'Stepney Green Station, Stepney': '51.521889, -0.04667',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'Pott Street, Bethnal Green': '51.527152, -0.058005',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'Flamborough Street, Limehouse': '51.512871, -0.038986',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'Saunders Ness Road, Cubitt Town': '51.487129, -0.009001',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'Exhibition Road Museums 2, South Kensington': '51.495947, -0.173689',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'Albert Gardens, Stepney': '51.51328, -0.047784',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'Bromley High Street, Bow': '51.528828, -0.013258',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'Old Ford Road, Bethnal Green': '51.531127, -0.048017',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'Granby Street, Shoreditch': '51.525645, -0.069543',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'Canton Street, Poplar': '51.511811, -0.025626',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'Reardon Street, Wapping': '51.506946, -0.058681',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'Christian Street, Whitechapel': '51.513074, -0.064094',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'Pennington Street, Wapping': '51.508622, -0.065006',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"Queen Mary's, Mile End": '51.522507, -0.041378',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'Maplin Street, Mile End': '51.525501, -0.032267',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'South Quay East, Canary Wharf': '51.50196, -0.016251',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'Bow Church Station, Bow': '51.528169, -0.018703',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'Devons Road, Bow': '51.52512, -0.015578',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'Merchant Street, Bow': '51.526578, -0.027581',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'Bow Road Station, Bow': '51.527058, -0.025296',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'Furze Green, Bow': '51.519265, -0.021345',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'Ansell House, Stepney': '51.520019, -0.05438',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'Cephas Street, Bethnal Green': '51.522561, -0.054883',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'Bonner Gate, Victoria Park': '51.53341, -0.049591',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'Cleveland Way, Stepney': '51.520893, -0.051394',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"St. John's Park, Cubitt Town": '51.496454, -0.009506',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'Ackroyd Drive, Bow': '51.520398, -0.026768',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'Bell Lane, Liverpool Street': '51.517475, -0.075855',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'Clarkson Street, Bethnal Green': '51.528692, -0.059091',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'Fournier Street, Whitechapel': '51.519362, -0.074431',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'Fore Street, Guildhall': '51.517842, -0.090075',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'Westferry DLR, Limehouse': '51.509303, -0.025996',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'Sutton Street, Shadwell': '51.511066, -0.053558',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"Pritchard's Road, Bethnal Green": '51.532091, -0.06142',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'Watney Market, Stepney': '51.514222, -0.055656',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'Riverlight South, Nine Elms': '51.481335, -0.138212',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'Westminster Pier, Westminster': '51.501513, -0.123823',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'Belvedere Road 2, South Bank': '51.50621, -0.114842',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'Victory Place, Walworth': '51.492807, -0.091938',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'Battersea Power Station, Battersea Park': '51.483507, -0.147714',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'Allington Street, Victoria': '51.496863, -0.142943',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'Cranmer Road, Stockwell': '51.479601, -0.111471',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'Normandy Road, Stockwell': '51.473874, -0.11258',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'Wynne Road, Stockwell': '51.469217, -0.112686',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'Sidney Road, Stockwell': '51.469202, -0.119022',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"St John's Crescent, Brixton": '51.466232, -0.113179',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'Ferndale Road, Brixton': '51.464019, -0.115781',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'Saltoun Road, Brixton': '51.460232, -0.115375',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'Gas Holders, Battersea Park': '51.477966, -0.147857',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'Farringdon Street, Holborn': '51.516785, -0.104947',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'York Way, Kings Cross': '51.541596, -0.125441',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'Fore Street Avenue, Guildhall': '51.518093, -0.091401',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'Sea Containers, South Bank': '51.508033, -0.106823',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'George Row, Bermondsey': '51.498585, -0.068981',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'Tower Wharf, Bermondsey': '51.500845, -0.074704',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'Temple Gardens, Temple': '51.510981, -0.108322',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'Canada Water Station, Rotherhithe': '51.498439, -0.04915',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'Bermondsey Station, Bermondsey': '51.497995, -0.063471',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'Queen Street 1, Bank': '51.511553, -0.09294',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'Jewry Street, Aldgate': '51.513406, -0.076793',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'Vicarage Gate, Kensington': '51.504723, -0.192538',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'Crosswall, Tower': '51.511594, -0.077121',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'Westbourne Grove, Bayswater': '51.515529, -0.19024',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'Woodstock Street, Mayfair': '51.514105, -0.147301',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"Finsbury Leisure Centre, St. Luke's": '51.526008, -0.096317',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'Abbey Orchard Street, Westminster': '51.498125, -0.132102',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'Soho Square , Soho': '51.515631, -0.132328',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"Wellington Road, St. John's Wood": '51.533043, -0.172528',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'Park Lane , Hyde Park': '51.510017, -0.157275',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'Stonecutter Street, Holborn': '51.515809, -0.10527',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'Gloucester Road (Central), South Kensington': '51.496462, -0.183289',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"Park Road (Baker Street), The Regent's Park": '51.524517, -0.158963',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'Braham Street, Aldgate': '51.514233, -0.073537',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'Little Argyll Street, West End': '51.514499, -0.141423',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'Lollard Street, Vauxhall': '51.49288, -0.114934',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'Rochester Row, Westminster': '51.495827, -0.135478',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"Bath Street, St. Luke's": '51.525893, -0.090847',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'The Guildhall, Guildhall': '51.515735, -0.09308',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'Baker Street, Marylebone': '51.518913, -0.156166',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'Norton Folgate, Liverpool Street': '51.521113, -0.078869',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'St. John Street, Finsbury': '51.52836, -0.104724',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'Eaton Square, Belgravia': '51.496544, -0.150905',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'Borough High Street, The Borough': '51.500694, -0.094524',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'Museum of London, Barbican': '51.517821, -0.096496',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'Wood Street, Guildhall': '51.517008, -0.093885',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"Emperor's Gate, South Kensington": '51.495362, -0.185296',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'Golden Square, Soho': '51.511897, -0.137043',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'Tower Gardens , Tower': '51.509506, -0.075459',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'Eversholt Street , Camden Town': '51.533005, -0.136792',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'Bethnal Green Road, Shoreditch': '51.523648, -0.074754',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'Derry Street, Kensington': '51.501364, -0.191462',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'Wapping High Street, Wapping': '51.504904, -0.06797',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'Clerkenwell Green, Clerkenwell': '51.52326, -0.104708',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"Queen Victoria Street, St. Paul's": '51.511961, -0.097441',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'Green Street, Mayfair': '51.512276, -0.157436',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'Lambeth Road, Vauxhall': '51.494881, -0.117974',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'Finsbury Square , Moorgate': '51.520962, -0.085634',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'Chapel Place, Marylebone': '51.515308, -0.147203',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"West Cromwell Road, Earl's Court": '51.493724, -0.198286',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'Pont Street, Knightsbridge': '51.496886, -0.161203',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'Kennington Cross, Kennington': '51.48894, -0.111435',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'Ilchester Place, Kensington': '51.500743, -0.202759',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'Vauxhall Bridge , Pimlico': '51.488365, -0.129361',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'Tachbrook Street, Victoria': '51.492111, -0.138364',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'Kennington Road Post Office, Oval': '51.484788, -0.110683',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'Holy Trinity Brompton, Knightsbridge': '51.497056, -0.168917',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'Chepstow Villas, Notting Hill': '51.512136, -0.201554',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'Hampton Street, Walworth': '51.49217, -0.101536',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'Bayswater Road, Hyde Park': '51.511933, -0.174411',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'Waterloo Station 3, Waterloo': '51.503791, -0.112824',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'Lexham Gardens, Kensington': '51.495866, -0.191933',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'New Kent Road, The Borough': '51.494436, -0.092921',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"Wright's Lane, Kensington": '51.500397, -0.193068',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"Trebovir Road, Earl's Court": '51.490853, -0.19617',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'Great Marlborough Street, Soho': '51.514619, -0.137841',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"Waterloo Place, St. James's": '51.506633, -0.131773',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'Guildhouse Street, Victoria': '51.492345, -0.141334',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'Southampton Place, Holborn': '51.517606, -0.121328',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'Sloane Avenue, Knightsbridge': '51.493184, -0.167894',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'Cleveland Gardens, Bayswater': '51.515607, -0.183118',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'Orsett Terrace, Bayswater': '51.517932, -0.183716',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'Seville Street, Knightsbridge': '51.501855, -0.159237',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'Eccleston Place, Victoria': '51.49395, -0.147624',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'Argyll Road, Kensington': '51.500401, -0.195455',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'Porchester Place, Paddington': '51.514746, -0.165164',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'Hardwick Street, Clerkenwell': '51.527842, -0.108068',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"Collingham Gardens, Earl's Court": '51.491615, -0.186753',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'Sumner Place, South Kensington': '51.491211, -0.173715',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'Waterloo Road, South Bank': '51.50486, -0.113001',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'Strand, Strand': '51.512529, -0.115163',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'Worship Street, Shoreditch': '51.521668, -0.079608',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'Gloucester Terrace, Bayswater': '51.517919, -0.188098',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'Ashley Place, Victoria': '51.49616, -0.140947',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'Warwick Square, Pimlico': '51.489856, -0.141923',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'North Audley Street, Mayfair': '51.512911, -0.153645',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'Belgrave Square, Belgravia': '51.499412, -0.152317',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'Bell Street , Marylebone': '51.522029, -0.165842',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'Riverlight North, Nine Elms': '51.482362, -0.136123',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'Portland Place, Marylebone': '51.520715, -0.145211',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'Alderney Street, Pimlico': '51.488057, -0.140741',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'South Wharf Road, Paddington': '51.517335, -0.17581',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"Queen's Gate (South), South Kensington": '51.492479, -0.178433',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'Nutford Place, Marylebone': '51.516517, -0.164393',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'Claremont Square, Angel': '51.531666, -0.109914',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'Rampayne Street, Pimlico': '51.489975, -0.132845',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'Hyde Park Corner, Hyde Park': '51.503117, -0.15352',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'Wardour Street, Soho': '51.512515, -0.133201',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'Bankside Mix, Bankside': '51.505817, -0.100186',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'Hop Exchange, The Borough': '51.504627, -0.091773',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'Milroy Walk, South Bank': '51.507244, -0.106237',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'Union Street, The Borough': '51.503688, -0.098497',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'Stamford Street, South Bank': '51.505569, -0.111606',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'Great Tower Street, Monument': '51.510484, -0.082989',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'Dorset Square, Marylebone': '51.522596, -0.161113',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'Portman Square, Marylebone': '51.516204, -0.155525',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'Russell Gardens, Olympia': '51.500088, -0.211316',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'Chrisp Street Market, Poplar': '51.5112, -0.014438',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'Ford Road, Old Ford': '51.532513, -0.033085',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'Antill Road, Mile End': '51.528224, -0.037471',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'Teviot Street, Poplar': '51.518811, -0.011662',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'Bancroft Road, Bethnal Green': '51.526041, -0.047218',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'Driffield Road, Old Ford': '51.534137, -0.037366',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'Clinton Road, Mile End': '51.525941, -0.036017',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'Langdon Park, Poplar': '51.51549, -0.013475',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'Lancaster Gate , Bayswater': '51.511654, -0.179668',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'Lancaster Drive, Blackwall': '51.503143, -0.008428',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'Hansard Mews, Holland Park': '51.503802, -0.215808',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'Clarges Street, Mayfair': '51.507326, -0.145827',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'Manresa Road, Chelsea': '51.486892, -0.170983',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'Newby Place, Poplar': '51.508896, -0.012413',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'Twig Folly Bridge, Mile End': '51.530326, -0.042744',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'Jubilee Plaza, Canary Wharf': '51.50357, -0.020068',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'Wellington Row, Bethnal Green': '51.528222, -0.069743',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"Goldsmith's Row, Haggerston": '51.531864, -0.066035',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'Gloucester Avenue, Camden Town': '51.537349, -0.147154',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'Queensbridge Road, Haggerston': '51.53385, -0.06992',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'Old Montague Street, Whitechapel': '51.51793, -0.067937',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'Naval Row, Blackwall': '51.508981, -0.00699',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'Hoxton Station, Hoxton': '51.531091, -0.075901',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"Albany Street, The Regent's Park": '51.528302, -0.144466',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'Green Park Station, Mayfair': '51.506613, -0.142844',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'Salmon Lane, Limehouse': '51.514115, -0.033828',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'Lansdowne Walk, Ladbroke Grove': '51.509591, -0.204666',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'Percival Street, Finsbury': '51.526153, -0.102208',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'Arlington Road, Camden Town': '51.539957, -0.145246',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'New Fetter Lane, Holborn': '51.517428, -0.107987',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'East India DLR, Blackwall': '51.509474, -0.002275',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'Westminster Bridge Road, Elephant &amp; Castle': '51.498386, -0.107913',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'Gaywood  Street, Elephant &amp; Castle': '51.49605, -0.104193',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'Harford Street, Mile End': '51.521564, -0.039264',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'Import Dock, Canary Wharf': '51.505772, -0.01646',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'Watney Street, Shadwell': '51.511542, -0.056667',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"Regent's Row , Haggerston": '51.535678, -0.062546',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'Aberfeldy Street, Poplar': '51.513548, -0.005659',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'Heron Quays DLR, Canary Wharf': '51.502661, -0.021596',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'King Edward Street, St Pauls': '51.51601, -0.0985',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'Page Street, Westminster': '51.493978, -0.127554',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'Abbotsbury Road, Holland Park': '51.501391, -0.205991',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'Ladbroke Grove Central, Ladbroke Grove': '51.511624, -0.205921',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'Rectory Square, Stepney': '51.518369, -0.043371',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'Bury Place, Holborn': '51.51746, -0.12335',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"Preston's Road, Cubitt Town": '51.499286, -0.009152',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'Somerset House, Strand': '51.509943, -0.117619',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'Selby Street, Whitechapel': '51.521905, -0.063386',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'Westfield Ariel Way, White City': '51.509158, -0.224103',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"Bishop's Bridge Road West, Bayswater": '51.51616, -0.18697',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'Pitfield Street Central, Hoxton': '51.53213, -0.08299',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'Upper Bank Street, Canary Wharf': '51.503083, -0.017676',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"Westfield Southern Terrace ,Shepherd's Bush": '51.506256, -0.218337',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'Greenland Road, Camden Town': '51.539099, -0.141728',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'Limerston Street, West Chelsea': '51.485587, -0.18119',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'Eagle Wharf Road, Hoxton': '51.53356, -0.09315',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'Alpha Grove, Millwall': '51.497304, -0.022793',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'Globe Town Market, Bethnal Green': '51.528869, -0.047548',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'Hollybush Gardens, Bethnal Green': '51.527607, -0.057133',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'Queen Street 2, Bank': '51.511246, -0.093051',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'Doddington Grove, Kennington': '51.486929, -0.102996',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'New Cavendish Street, Marylebone': '51.519167, -0.147983',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'Abingdon Green, Westminster': '51.497622, -0.125978',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'Ilchester Gardens, Bayswater': '51.51244, -0.19096',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'Mudchute DLR, Cubitt Town': '51.490645, -0.014582',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'Monument Street, Monument': '51.50964, -0.08497',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'Hoxton Street, Hoxton': '51.52959, -0.0801',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'Drayton Gardens, West Chelsea': '51.487196, -0.179369',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"Greenberry Street, St.John's Wood": '51.53256, -0.16862',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"Bishop's Bridge Road East, Bayswater": '51.5171, -0.18377',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"Northdown Street, King's Cross": '51.531066, -0.11934',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'Kingsway Southbound, Strand': '51.513875, -0.117774',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'Hammersmith Road, Hammersmith': '51.493267, -0.21985',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"Parson's Green , Parson's Green": '51.472817, -0.199783',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'Fulham Park Road, Fulham': '51.473471, -0.20782',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'Southerton Road, Hammersmith': '51.494499, -0.228188',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'Manbre Road, Hammersmith': '51.485743, -0.223616',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'South Lambeth Road, Vauxhall': '51.481747, -0.124642',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'BBC White City, White City': '51.514767, -0.225787',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'Union Grove, Wandsworth Road': '51.472993, -0.133972',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'Caldwell Street, Stockwell': '51.477839, -0.116493',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'St Martins Close, Camden Town': '51.538792, -0.138535',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'Seymour Place, Marylebone': '51.520331, -0.163667',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'Addison Road, Holland Park': '51.504199, -0.210941',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'Putney Bridge Station, Fulham': '51.468814, -0.210279',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'Colet Gardens, Hammersmith': '51.491093, -0.216493',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'Sugden Road, Clapham': '51.465123, -0.157788',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'Danvers Street, West Chelsea': '51.482567, -0.172078',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'Princedale Road , Holland Park': '51.506465, -0.208486',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'Wandsworth Rd, Isley Court, Wandsworth Road': '51.469259, -0.141812',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"Woodstock Grove, Shepherd's Bush": '51.504038, -0.2174',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'Finlay Street, Fulham': '51.476885, -0.215895',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'Aintree Street, Fulham': '51.481021, -0.209973',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'Putney Pier, Wandsworth': '51.466907, -0.216573',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'Albert Gate, Hyde Park': '51.502953, -0.158456',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'Rathbone Street, Fitzrovia': '51.518162, -0.135025',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'Black Lion Gate, Kensington Gardens': '51.509908, -0.187842',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'Long Lane , Bermondsey': '51.499075, -0.085666',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'Embankment (Savoy), Strand': '51.509631, -0.119047',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'Black Prince Road, Vauxhall': '51.490867, -0.116911',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'Foley Street, Fitzrovia': '51.519181, -0.140485',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"Grove End Road, St. John's Wood": '51.530889, -0.17677',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'Wells Street, Fitzrovia': '51.517344, -0.138072',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'Tyers Gate, Bermondsey': '51.500889, -0.083159',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"The Tennis Courts, The Regent's Park": '51.525367, -0.153463',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'Warwick Row, Westminster': '51.497998, -0.14296',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'Dickens Square, Borough': '51.496791, -0.093913',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'Sackville Street, Mayfair': '51.510048, -0.138846',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"Baldwin Street, St. Luke's": '51.527025, -0.088542',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'Queen Mother Sports Centre, Victoria': '51.493573, -0.139956',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'Bermondsey Street, Bermondsey': '51.497855, -0.081608',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'Palissy Street, Shoreditch': '51.526293, -0.073955',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'Clifton Street, Shoreditch': '51.523196, -0.083067',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'Ontario Street, Elephant &amp; Castle': '51.49652, -0.101384',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"St. Martin's Street, West End": '51.509087, -0.129697',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'Graham Street, Angel': '51.532661, -0.099981',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'New North Road 1, Hoxton': '51.53095, -0.085603',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'New North Road 2, Hoxton': '51.53114, -0.086016',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"Prince Albert Road, The Regent's Park": '51.535892, -0.160854',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'Eastbourne Mews, Paddington': '51.516417, -0.179135',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'Bunhill Row, Moorgate': '51.520858, -0.089887',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"Nevern Place, Earl's Court": '51.493343, -0.194757',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'Palace Gardens Terrace, Notting Hill': '51.508605, -0.193764',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'Concert Hall Approach 1, South Bank': '51.505044, -0.115851',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'Tavistock Street, Covent Garden': '51.511968, -0.120718',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'Concert Hall Approach 2, South Bank': '51.504942, -0.115533',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'Pembridge Villas, Notting Hill': '51.511084, -0.197524',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'Wellington Street , Strand': '51.511756, -0.119643',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'Risinghill Street, Angel': '51.533319, -0.111781',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'Bank of England Museum, Bank': '51.514441, -0.087587',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'Craven Street, Strand': '51.508103, -0.126021',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"London Zoo Car Park, The Regent's Park": '51.536922, -0.150181',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'Goswell Road (City Uni), Finsbury': '51.528246, -0.101026',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'Flood Street, Chelsea': '51.488023, -0.166878',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'Lower Marsh, Waterloo': '51.500139, -0.113936',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'Grosvenor Square, Mayfair': '51.51217, -0.150481',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'St. George Street, Mayfair': '51.51196, -0.142783',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"Queen's Gate, Kensington Gardens": '51.501715, -0.179854',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'Macclesfield Rd, St Lukes': '51.529423, -0.097122',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'Vauxhall Street, Vauxhall': '51.486965, -0.116625',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'Greycoat Street , Westminster': '51.494591, -0.134234',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'Northumberland Avenue, Strand': '51.506767, -0.123702',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'Clapham Common Station, Clapham Common': '51.461388, -0.139221',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'South Kensington Station, South Kensington': '51.494412, -0.173881',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'Howland Street, Fitzrovia': '51.520994, -0.139016',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'High Holborn , Covent Garden': '51.516226, -0.124826',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'Butler Place, Westminster': '51.497829, -0.13544',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'Howick Place, Westminster': '51.496753, -0.138733',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'Waterloo Station 2, Waterloo': '51.503919, -0.113426',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'Royal College Street, Camden Town': '51.536264, -0.133952',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"Lord's, St. John's Wood": '51.529121, -0.171185',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'Store Street, Bloomsbury': '51.519572, -0.13214',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'City Road, Angel': '51.530344, -0.100168',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'Millennium Hotel, Mayfair': '51.510919, -0.151126',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'Harrowby Street, Marylebone': '51.517372, -0.164207',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'Harriet Street, Knightsbridge': '51.500241, -0.15934',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'Paddington Green, Paddington': '51.520205, -0.174593',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'King Edward Walk, Waterloo': '51.49775, -0.10988',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'Sardinia Street, Holborn': '51.515208, -0.117863',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'Prince Consort Road, Knightsbridge': '51.499806, -0.176415',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'Waterloo Station 1, Waterloo': '51.504027, -0.113864',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'Kensington Town Hall, Kensington': '51.501945, -0.194392',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'Millbank Tower, Pimlico': '51.491884, -0.125674',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'Waterloo Bridge, South Bank': '51.505354, -0.113656',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'Natural History Museum, South Kensington': '51.495592, -0.179077',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'Turquoise Island, Notting Hill': '51.514311, -0.200838',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'Stanhope Gate, Mayfair': '51.506864, -0.150666',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'Charlotte Street, Fitzrovia': '51.51953, -0.135777',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'Farm Street, Mayfair': '51.509351, -0.147449',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'Frith Street, Soho': '51.513103, -0.131213',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'Marloes Road, Kensington': '51.496481, -0.192404',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'Moor Street, Soho': '51.513527, -0.13011',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'Fire Brigade Pier, Vauxhall': '51.493699, -0.121394',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'Southampton Street, Strand': '51.510701, -0.121723',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'Upper Grosvenor Street, Mayfair': '51.51013, -0.155757',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'Buxton Street 1, Shoreditch': '51.521776, -0.068856',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'Clifford Street, Mayfair': '51.510662, -0.142345',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'Imperial College, Knightsbridge': '51.499428, -0.179702',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'Snow Hill, Farringdon': '51.517334, -0.103604',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"Aberdeen Place, St. John's Wood": '51.524826, -0.176268',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'Cadogan Gardens, Chelsea': '51.492462, -0.159919',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'Shouldham Street, Marylebone': '51.51809, -0.163609',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'Devonshire Terrace, Bayswater': '51.51348, -0.17977',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'Holland Park, Kensington': '51.502319, -0.200742',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'Brick Lane Market, Shoreditch': '51.522617, -0.071653',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'George Street, Marylebone': '51.517703, -0.154106',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'Columbia Road, Shoreditch': '51.528187, -0.075375',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'Penfold Street, Marylebone': '51.522892, -0.171681',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'George Place Mews, Marylebone': '51.516892, -0.158249',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'Stainsby Road , Poplar': '51.515427, -0.023565',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'Dunston Road , Haggerston': '51.536585, -0.075885',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'Ada Street, Hackney Central': '51.535716, -0.060291',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'Victoria Park Road, Hackney Central': '51.536424, -0.054162',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'Star Road, West Kensington': '51.487244, -0.205279',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'Wendon Street, Old Ford': '51.536039, -0.026262',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'Finnis Street, Bethnal Green': '51.524583, -0.058631',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'Stephendale Road, Sands End': '51.46822, -0.190346',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'Alma Road, Wandsworth': '51.457991, -0.184806',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'Walworth Square, Walworth': '51.491327, -0.096518',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'Alfreda Street, Battersea Park': '51.47505, -0.150908',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'Chesilton Road, Fulham': '51.475698, -0.205876',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'Putney Bridge Road, East Putney': '51.461999, -0.20624',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"St. Peter's Terrace, Fulham": '51.478939, -0.208485',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'Bridge Avenue, Hammersmith': '51.492084, -0.229116',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'Michael Road, Walham Green': '51.477276, -0.18921',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'Duke Street Hill, London Bridge': '51.506304, -0.087262',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'Park Lane, Mayfair': '51.505426, -0.150817',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'Plough Terrace, Clapham Junction': '51.462305, -0.175407',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'Grant Road East, Clapham Junction': '51.464894, -0.173029',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"Queensdale Road, Shepherd's Bush": '51.50659, -0.216104',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'Fulham Broadway, Walham Green': '51.479932, -0.194116',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'Imperial Road, Sands End': '51.475142, -0.187278',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'Hortensia Road, West Brompton': '51.481765, -0.185273',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'Sirdar Road, Avondale': '51.510928, -0.214594',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'Freston Road, Avondale': '51.512981, -0.219486',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'Blenheim Crescent, Ladbroke Grove': '51.515108, -0.208565',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'Oxford Road, Putney': '51.460792, -0.212607',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'Ingrave Street, Clapham Junction': '51.467454, -0.172293',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'Upcerne Road, West Chelsea': '51.478169, -0.182435',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'Lots Road, West Chelsea': '51.479573, -0.179038',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'Ormonde Gate, Chelsea': '51.487964, -0.161765',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'Hertford Road, De Beauvoir Town': '51.537277, -0.079201',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'Haggerston Road, Haggerston': '51.539328, -0.074284',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'Culvert Road, Battersea': '51.471095, -0.15785',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'Newton Street, Covent Garden': '51.516128, -0.120909',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'Grenfell Road, Avondale': '51.5129, -0.214762',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'The Vale, Chelsea': '51.485121, -0.174971',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'Prince of Wales Drive, Battersea Park': '51.475153, -0.159169',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'Harcourt Terrace, West Brompton': '51.487958, -0.187404',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'Westbourne Park Road, Portobello': '51.51787, -0.201005',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'Broadley Terrace, Marylebone': '51.524561, -0.165668',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'Rossmore Road, Marylebone': '51.525269, -0.163795',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'Humbolt Road, Fulham': '51.483217, -0.21186',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"Storey's Gate, Westminster": '51.500703, -0.129698',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'Mile End Park Leisure Centre, Mile End': '51.520597, -0.032566',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"St. John's Road, Clapham Junction": '51.462392, -0.168292',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'Ranelagh Gardens, Fulham': '51.467601, -0.206827',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'Ram Street, Wandsworth': '51.457529, -0.192165',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'Santos Road, Wandsworth': '51.457059, -0.200806',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'Clapham Common North Side, Clapham Common': '51.461343, -0.159322',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'Sandilands Road, Walham Green': '51.473611, -0.191803',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'Gwendwr Road, West Kensington': '51.491026, -0.209121',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'Rifle Place, Avondale': '51.509224, -0.216016',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'Binfield Road, Stockwell': '51.472509, -0.122831',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'Tallis Street, Temple': '51.511891, -0.107349',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'Hurlingham Park, Parsons Green': '51.470131, -0.20464',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'Little Brook Green, Brook Green': '51.496664, -0.223868',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'Abyssinia Close, Clapham Junction': '51.460333, -0.167029',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'Limburg Road, Clapham Junction': '51.461923, -0.165297',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'Houndsditch, Aldgate': '51.514449, -0.077178',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'Imperial Wharf Station, Sands End': '51.474665, -0.183165',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'Victoria &amp; Albert Museum, South Kensington': '51.495898, -0.173009',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'Halford Road, West Kensington': '51.483911, -0.197609',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'Monier Road, Hackney Wick': '51.540311, -0.02163',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'East Village, Queen Elizabeth Olympic Park': '51.546326, -0.009935',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'Aquatic Centre, Queen Elizabeth Olympic Park': '51.54094, -0.01051',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'Lee Valley VeloPark, Queen Elizabeth Olympic Park': '51.549369, -0.015717',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'Timber Lodge, Queen Elizabeth Olympic Park': '51.546805, -0.014691',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'Podium, Queen Elizabeth Olympic Park': '51.538718, -0.011889',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'Stratford Station, Stratford': '51.541793, -0.00481',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'Blackfriars Road, Southwark': '51.505461, -0.10454',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'Cromer Street, Bloomsbury': '51.528279, -0.119558',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'Victoria Rise, Clapham Common': '51.461376, -0.147804',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'Euston Square Gardens, Euston': '51.527068, -0.131861',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'Coram Street, Bloomsbury': '51.524, -0.126409',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'Ossulston Street, Somers Town': '51.5293, -0.128279',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"Birkenhead Street, King's Cross": '51.530199, -0.122299',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'Kings Gate House, Westminster': '51.497698, -0.137598',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'Sopwith Way, Battersea Park': '51.481121, -0.149035',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'Lavington Street, Bankside': '51.505224, -0.098031',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'Albert Square, Stockwell': '51.47659, -0.118256',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'Southwark Street, Bankside': '51.505409, -0.098341',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"Good's Way, King's Cross": '51.534667, -0.125078',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'The Metropolitan, Portobello': '51.520509, -0.200804',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"Handyside Street, King's Cross": '51.53724, -0.124807',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'Bevington Road West, North Kensington': '51.5212, -0.208888',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'Gauden Road, Clapham': '51.464995, -0.130908',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"Lincoln's Inn Fields, Holborn": '51.516277, -0.118272',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'Tate Modern, Bankside': '51.506725, -0.098807',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'Westferry Circus, Canary Wharf': '51.505703, -0.027772',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'Here East North, Queen Elizabeth Olympic Park': '51.548731, -0.022606',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'New Spring Gardens Walk, Vauxhall': '51.487807, -0.122759',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'Clapham Road, Lingham Street, Stockwell': '51.471433, -0.12367',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'Lambeth Palace Road, Waterloo': '51.500089, -0.116628',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'Here East South, Queen Elizabeth Olympic Park': '51.546532, -0.020597',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'Spencer Park, Wandsworth Common': '51.45787, -0.174691',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'Kensington Church Street, Kensington': '51.503157, -0.191496',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'Kingston': '51.381724, -0.284778',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'Croydon': '51.354938, -0.079292',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'Bromley': '51.366793, 0.040624',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'Hounslow': '51.461713, -0.352458',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'Ealing': '51.525039, -0.332355',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'Havering': '51.557889, 0.236113',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'Hillingdon': '51.542461, -0.443133',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'Harrow': '51.596745, -0.335598',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'Brent': '51.56396, -0.263517',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'Barnet': '51.612607, -0.217354',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'Lambeth': '51.460363, -0.114747',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'Southwark': '51.465128, -0.070391',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'Lewisham': '51.453502, -0.017997',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'Greenwich': '51.468605, 0.048899',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'Bexley': '51.461971, 0.149181',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'Enfield': '51.648703, -0.097399',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'Waltham Forest': '51.598175, -0.018259',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'Sutton': '51.357408, -0.181157',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'Richmond upon Thames': '51.440508, -0.307304',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'Merton': '51.410743, -0.189222',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'Wandsworth': '51.451767, -0.192683',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'Hammersmith and Fulham': '51.498295, -0.216332',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'Kensington and Chelsea': '51.503734, -0.189267',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'City of Westminster': '51.511751, -0.16352',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'Camden': '51.542741, -0.159387',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'Tower Hamlets': '51.514552, -0.035127',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'Islington': '51.546984, -0.109427',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'Hackney': '51.548746, -0.060485',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'Haringey': '51.587888, -0.106346',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'Newham': '51.529814, 0.039286',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'Barking and Dagenham': '51.554055, 0.128457',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'City of London': '51.514996, -0.09326',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'Redbridge': '51.586261, 0.079148',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'Melville Cars Ltd': '51.363983, -0.191517',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'Elite Cars': '51.505302, -0.058115',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'Bailey Gardiner Cars Ltd': '51.608459, 0.000275',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'Crawford Cars Limited': '51.523139, -0.278464',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'Jeffrey David Linden': '51.644042, -0.093445',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'Jimac Radio Cars Ltd': '51.556648, -0.055925',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'Oak Tree Cars Limited': '51.515571, -0.246415',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'Mohammad Ibrar': '51.536201, 0.00752',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'The Car Service Limited ': '51.647548, -0.127141',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'Eric James Chatfield': '51.390075, 0.105031',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'Lloyd George McDonald': '51.45985, -0.126656',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'Gamil Michael Mansour': '51.541687, -0.317876',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'Dell Cars': '51.521324, -0.047596',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'Euro Link Cars Ltd': '51.538913, -0.000275',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'Mario Markovac': '51.378524, -0.167542',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'Patrick Alan Gaglio': '51.587406, -0.311368',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'Comfort Cars Limited': '51.554241, 0.092041',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'Edward Nicholas Carter': '51.462787, -0.1989',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'South East Cars Ltd': '51.465892, -0.066094',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'Robert Woodward': '51.593177, 0.232694',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'Location Cars Limited': '51.488559, -0.143863',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'Ghulam Rasool': '51.480743, -0.374707',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'Hyde Park Cars Limited': '51.492759, -0.193137',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'Derrick Peter Smith': '51.51847, 0.189175',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'Linker Ltd': '51.44308, -0.152798',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'David John Prountzos': '51.44038, 0.148291',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'Denise Ann Mc Conkey': '51.498378, -0.099565',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'Anthony Paul Barnfield': '51.428379, 0.092634',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'PROJECT TRISTAR LIMITED': '51.513462, -0.457408',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'Diamond Chauffeurs Limited': '51.513252, -0.087224',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'Cheetah Ltd': '51.548442, -0.240435',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'Anwar Ahmad Zahid': '51.450889, -0.199091',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'Arnos Grove Station Cars Ltd': '51.615867, -0.132991',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'Bee Gee Minicabs Limited': '51.546054, -0.143976',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'ANGEL CARS WEMBLEY LIMITED': '51.553493, -0.296492',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'Sams Cars Limited': '51.559268, -0.074312',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'Excelsior Cars &amp; Couriers Ltd': '51.447441, -0.327526',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'Sylvia Ann Carter': '51.593177, 0.232694',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'Elephant Car Service': '51.494354, -0.098542',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'Asia Begum Rahim': '51.492965, -0.165198',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'Christopher Patrick Oughton': '51.459625, 0.107126',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'Petchey Car Hire Ltd': '51.539146, 0.052676',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'Dalbir Singh': '51.563896, 0.097638',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'Middlesex Radio Cars': '51.577522, -0.398692',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'Suleyman Gocoglu': '51.655517, -0.031601',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'KCS (Surrey) Ltd': '51.38385, -0.219775',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'Highway Express Limited': '51.573204, 0.184568',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'Havering Radio Cars UK Ltd': '51.574272, 0.183376',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'Shahid Hussain': '51.608528, -0.28311',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'24hr Central Car Hire Limited': '51.464817, 0.159616',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'Star Mini Cabs Limited': '51.580116, 0.178713',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'On Time Mini Cabs Limited': '51.500507, -0.222352',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'Murray Chauffeur Services Ltd': '51.490886, -0.120554',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'Station Cars Limited': '51.381011, -0.245597',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'Network 7 U K Ltd': '51.385253, -0.255171',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'O.T.H. Mini Cabs': '51.432743, -0.067113',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'Abba Dart Ltd': '51.424304, 0.107037',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'K 2 CARS LTD': '51.57695, -0.39711',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'Comfort Transport (UK) Ltd': '51.632312, -0.126616',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'PREMIER MINICAB SERVICES UK LTD': '51.389499, -0.297693',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'A1 Cars': '51.546714, 0.024043',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'Sherwood Cars (London) Ltd': '51.409416, -0.225847',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'Ahmed Shikeb Hossaini': '51.49525, -0.430216',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'Dailson Zumba Monteiro': '51.560871, -0.334913',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'Assader Ali': '51.523044, -0.052645',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'Satish Verma': '51.461341, -0.384772',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'Elite Chauffeurs Limited': '51.493576, -0.195166',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'Essential Transport Service LTD': '51.508495, -0.424227',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'Mohammad Ripon': '51.512458, -0.020988',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'CROWN CAR SERVICES LTD': '51.603279, -0.481719',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'UK TRANSFER 2016 LTD': '51.495788, -0.024365',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'Felix Edet Effiong': '51.508865, 0.124949',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'TAASAI LONDON LTD': '51.586791, -0.096199',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'MCA Chauffeur Services Ltd': '51.530941, -0.394237',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'EZANA MISGHINNA': '51.511859, -0.320395',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'Fashade Agboola': '51.364822, -0.114803',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'PRO TRANSFER LTD': '51.502456, -0.027008',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'Savile Executive Cars Limited': '51.500198, -0.211309',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'EAST EURO CAR HIRE LTD': '51.47377, -0.15572',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'Blue Star Cars Limited': '51.453643, -0.427822',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'KAMLESH BHADRESA': '51.608585, -0.380135',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'Ask Prestige Cars Ltd': '51.613967, -0.008461',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'ALSABIL CARS LTD': '51.528404, -0.236577',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'Ways cars Limited': '51.635047, -0.270975',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'LESLIE JEFFERIES': '51.371204, 0.124883',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'CHAUFFEURS UNITED CARS LIMITED MOHAMMED YAQUBY': '51.494876, -0.202715',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'Kingdom Chauffeurs Limited': '51.515796, -0.29102',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'Faramarz Pourshahidi': '51.461215, -0.285759',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'Shahanara Aktar': '51.555858, 0.123688',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'Sykes Partners Limited': '51.574405, 0.148267',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'Keith Mouna/Vitesse Security Solutions Ltd': '51.321033, -0.067119',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'Jumping Ant Ltd': '51.570384, -0.019654',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'SWIFT CARS + COURIERS LONDON LTD': '51.633068, -0.126706',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'STREATHAM VALE CARS LIMITED': '51.418251, -0.135167',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'VIP TOUR LONDON LTD': '51.548824, -0.402815',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'NOLIMIT AIRPORT CARS LTD': '51.505271, -0.450986',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'Top Car Service Ltd': '51.494812, -0.275695',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'UKCB Group Ltd': '51.525177, -0.372995',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'Necti Cars Ltd': '51.585914, -0.246668',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'LONDON TRANSFERS UK LTD': '51.552612, 0.072181',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'CLUB CLASS CARRIAGES LIMITED': '51.549331, -0.485978',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'Williams And Williams London Ltd': '51.434837, -0.331656',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'TRANSFAST EXPRESS LTD': '51.399585, 0.104701',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'AIRPORT MINICABS LTD': '51.577014, 0.083559',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'Carfy Ltd': '51.501419, -0.428',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'MICHAEL SPENCER': '51.448455, 0.115881',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'Peter Kendall': '51.427398, -0.087871',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'LAWRENCE BERNARD HYAMS': '51.624332, -0.01417',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'ICON Travel Limited': '51.468536, -0.27838',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'Global Business Management Solution Limited': '51.519115, -0.008616',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'Driver 4 You Limted': '51.622261, -0.152767',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'LONDON CARS LTD': '51.55923, -0.121218',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'Diane Car Ltd': '51.520416, -0.054476',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'Asif Abdul Sattar': '51.426372, -0.190936',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'DEMAPAL LTD': '51.515186, -0.080666',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'Pride Transfer Limited': '51.562091, 0.13476',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'MR MOHAMMAD MAHFUZUR RAHMAN': '51.604537, -0.112107',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'Sally Smith': '51.583786, -0.028027',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'Henlat UK Limited': '51.559787, 0.135854',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'Murat Araz': '51.525981, -0.086437',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'Travel Car Services (Purley) Ltd': '51.337703, -0.114601',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'A1 Cars Limited': '51.403697, -0.256532',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'William Arthur Cars Limited': '51.558528, 0.251131',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'Best Car Service Ltd': '51.479972, 0.179451',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'Red Line Car Hire': '51.537242, -0.253982',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'Syed Abdus Sabur': '51.493785, -0.131192',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'Supacars': '51.354354, -0.090654',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'Gerry Walsh': '51.61354, -0.249131',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'Mealing Taxis Limited': '51.613441, -0.448654',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'Triple 666 Limited': '51.406074, -0.165143',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'ILIAS MARKANTZIS': '51.53704, -0.333704',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'CHURCHILL PRIVATE HIRE LTD': '51.503013, -0.280198',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'Portmaster Limited': '51.438602, -0.187075',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'Stuart Barry Germain': '51.471736, 0.140198',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'Manjit Singh Panglea': '51.464969, -0.379659',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'Nicholas Robinson': '51.415168, -0.294934',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'Hannah McElligott': '51.513828, -0.321156',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'Silas Raymond': '51.582416, -0.228451',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'Becketts Corporation Limited': '51.413276, -0.173982',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'Roehampton Cars Limited': '51.450485, -0.239317',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'Westminster Car Hire Ltd': '51.573337, 0.049063',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'Enfield Cars Ltd': '51.652202, -0.079356',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'P R Coaches Ltd': '51.503505, -0.394034',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'Speedy Radio Cars Ltd': '51.551956, -0.319193',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'Wyndhams Cars Ltd': '51.523139, -0.278464',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'A K Radio Cars And Removals': '51.560173, -0.252437',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'Courier Cars (London) Ltd': '51.410884, -0.118837',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'Parveen Malik': '51.481075, 0.069704',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'Anthony Hill': '51.536602, -0.314679',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'Shafiq Rehman': '51.58813, -0.284381',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'Blue Arrow Transport Limited': '51.449855, -0.357803',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'Bridge Universal Transport': '51.534885, -0.219908',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'Meadway Private Hire Limited': '51.579429, -0.198257',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'Swift Car Services Limited': '51.544242, -0.201692',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'Cheam Station Cars Limited': '51.355258, -0.213967',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'ASA Transfers': '51.620101, -0.258806',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'Loona Limited': '51.577575, -0.106107',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'EK Oankar Ltd': '51.410335, -0.292403',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'Hermes Chauffeurs Limited': '51.536602, -0.314679',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'Excellent Cars Limited': '51.533805, 0.052758',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'Alphabet Cars Ltd': '51.53421, 0.063684',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'Flightlink International Ltd': '51.507614, -0.026209',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'Amber Car Services Ltd': '51.488533, 0.088889',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'Summit Chauffeurs Ltd': '51.50793, -0.443631',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'UK CHAUFFEUR CARS LTD': '51.609836, -0.422338',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'Southall Minicab Ltd': '51.496509, -0.374181',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'Safari Transport Ltd': '51.554904, -0.114724',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'Erdintch Riza Kyazim': '51.421932, -0.279753',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650">
                <a:solidFill>
                  <a:schemeClr val="dk2"/>
                </a:solidFill>
                <a:highlight>
                  <a:srgbClr val="FFFFFF"/>
                </a:highlight>
              </a:rPr>
              <a:t> ...}</a:t>
            </a:r>
            <a:endParaRPr sz="6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66" name="Google Shape;166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08500" y="2100463"/>
            <a:ext cx="1511100" cy="557775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3"/>
          <p:cNvSpPr txBox="1"/>
          <p:nvPr/>
        </p:nvSpPr>
        <p:spPr>
          <a:xfrm>
            <a:off x="5757750" y="1961200"/>
            <a:ext cx="4262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8" name="Google Shape;168;p23"/>
          <p:cNvSpPr txBox="1"/>
          <p:nvPr/>
        </p:nvSpPr>
        <p:spPr>
          <a:xfrm>
            <a:off x="3552325" y="2323050"/>
            <a:ext cx="4262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9" name="Google Shape;169;p23"/>
          <p:cNvSpPr txBox="1"/>
          <p:nvPr/>
        </p:nvSpPr>
        <p:spPr>
          <a:xfrm>
            <a:off x="3368075" y="2323050"/>
            <a:ext cx="4262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different places.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70" name="Google Shape;170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97000" y="3452650"/>
            <a:ext cx="3514725" cy="20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600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0675" y="-18500"/>
            <a:ext cx="7109249" cy="5180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4"/>
          <p:cNvSpPr txBox="1"/>
          <p:nvPr/>
        </p:nvSpPr>
        <p:spPr>
          <a:xfrm>
            <a:off x="3687225" y="177625"/>
            <a:ext cx="4262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latin typeface="Lato"/>
                <a:ea typeface="Lato"/>
                <a:cs typeface="Lato"/>
                <a:sym typeface="Lato"/>
              </a:rPr>
              <a:t>After a Bit of Coding:</a:t>
            </a:r>
            <a:endParaRPr b="1" sz="28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77" name="Google Shape;177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8991" y="0"/>
            <a:ext cx="801156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4"/>
          <p:cNvSpPr txBox="1"/>
          <p:nvPr/>
        </p:nvSpPr>
        <p:spPr>
          <a:xfrm>
            <a:off x="3596725" y="59175"/>
            <a:ext cx="4262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Lato"/>
                <a:ea typeface="Lato"/>
                <a:cs typeface="Lato"/>
                <a:sym typeface="Lato"/>
              </a:rPr>
              <a:t>And a Bit More Later:</a:t>
            </a:r>
            <a:endParaRPr b="1" sz="30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79" name="Google Shape;179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40228" y="0"/>
            <a:ext cx="6064295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4"/>
          <p:cNvPicPr preferRelativeResize="0"/>
          <p:nvPr/>
        </p:nvPicPr>
        <p:blipFill rotWithShape="1">
          <a:blip r:embed="rId6">
            <a:alphaModFix/>
          </a:blip>
          <a:srcRect b="23811" l="0" r="5482" t="13886"/>
          <a:stretch/>
        </p:blipFill>
        <p:spPr>
          <a:xfrm>
            <a:off x="0" y="0"/>
            <a:ext cx="11510026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101849" y="0"/>
            <a:ext cx="604215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700" y="162737"/>
            <a:ext cx="4254600" cy="48180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ece of duct tape sticking a note to the slide" id="187" name="Google Shape;187;p25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700" y="162737"/>
            <a:ext cx="4254600" cy="48180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ece of duct tape sticking a note to the slide" id="79" name="Google Shape;79;p14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4"/>
          <p:cNvSpPr txBox="1"/>
          <p:nvPr/>
        </p:nvSpPr>
        <p:spPr>
          <a:xfrm>
            <a:off x="2855550" y="687397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Tools Used</a:t>
            </a:r>
            <a:endParaRPr b="1" sz="3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1" name="Google Shape;81;p14"/>
          <p:cNvSpPr txBox="1"/>
          <p:nvPr>
            <p:ph idx="4294967295" type="body"/>
          </p:nvPr>
        </p:nvSpPr>
        <p:spPr>
          <a:xfrm>
            <a:off x="2444700" y="1007305"/>
            <a:ext cx="3432900" cy="33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Jupyter Notebook</a:t>
            </a:r>
            <a:endParaRPr b="1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1300">
                <a:solidFill>
                  <a:srgbClr val="38761D"/>
                </a:solidFill>
                <a:latin typeface="Raleway"/>
                <a:ea typeface="Raleway"/>
                <a:cs typeface="Raleway"/>
                <a:sym typeface="Raleway"/>
              </a:rPr>
              <a:t>import </a:t>
            </a:r>
            <a:r>
              <a:rPr b="1" lang="en" sz="13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requests</a:t>
            </a:r>
            <a:endParaRPr b="1" sz="13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1300">
                <a:solidFill>
                  <a:srgbClr val="38761D"/>
                </a:solidFill>
                <a:latin typeface="Raleway"/>
                <a:ea typeface="Raleway"/>
                <a:cs typeface="Raleway"/>
                <a:sym typeface="Raleway"/>
              </a:rPr>
              <a:t>import </a:t>
            </a:r>
            <a:r>
              <a:rPr b="1" lang="en" sz="13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json</a:t>
            </a:r>
            <a:endParaRPr b="1" sz="13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38761D"/>
                </a:solidFill>
                <a:latin typeface="Raleway"/>
                <a:ea typeface="Raleway"/>
                <a:cs typeface="Raleway"/>
                <a:sym typeface="Raleway"/>
              </a:rPr>
              <a:t>from </a:t>
            </a:r>
            <a:r>
              <a:rPr b="1" lang="en" sz="13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IPython.display </a:t>
            </a:r>
            <a:r>
              <a:rPr b="1" lang="en" sz="1300">
                <a:solidFill>
                  <a:srgbClr val="38761D"/>
                </a:solidFill>
                <a:latin typeface="Raleway"/>
                <a:ea typeface="Raleway"/>
                <a:cs typeface="Raleway"/>
                <a:sym typeface="Raleway"/>
              </a:rPr>
              <a:t>import </a:t>
            </a:r>
            <a:r>
              <a:rPr b="1" lang="en" sz="13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JSON</a:t>
            </a:r>
            <a:endParaRPr b="1" sz="13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1300">
                <a:solidFill>
                  <a:srgbClr val="38761D"/>
                </a:solidFill>
                <a:latin typeface="Raleway"/>
                <a:ea typeface="Raleway"/>
                <a:cs typeface="Raleway"/>
                <a:sym typeface="Raleway"/>
              </a:rPr>
              <a:t>import </a:t>
            </a:r>
            <a:r>
              <a:rPr b="1" lang="en" sz="1300">
                <a:latin typeface="Raleway"/>
                <a:ea typeface="Raleway"/>
                <a:cs typeface="Raleway"/>
                <a:sym typeface="Raleway"/>
              </a:rPr>
              <a:t>datetime </a:t>
            </a:r>
            <a:r>
              <a:rPr b="1" lang="en" sz="1300">
                <a:solidFill>
                  <a:srgbClr val="38761D"/>
                </a:solidFill>
                <a:latin typeface="Raleway"/>
                <a:ea typeface="Raleway"/>
                <a:cs typeface="Raleway"/>
                <a:sym typeface="Raleway"/>
              </a:rPr>
              <a:t>as </a:t>
            </a:r>
            <a:r>
              <a:rPr b="1" lang="en" sz="1300">
                <a:latin typeface="Raleway"/>
                <a:ea typeface="Raleway"/>
                <a:cs typeface="Raleway"/>
                <a:sym typeface="Raleway"/>
              </a:rPr>
              <a:t>datetime</a:t>
            </a:r>
            <a:endParaRPr b="1" sz="1300"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1300">
                <a:solidFill>
                  <a:srgbClr val="38761D"/>
                </a:solidFill>
                <a:latin typeface="Raleway"/>
                <a:ea typeface="Raleway"/>
                <a:cs typeface="Raleway"/>
                <a:sym typeface="Raleway"/>
              </a:rPr>
              <a:t>from </a:t>
            </a:r>
            <a:r>
              <a:rPr b="1" lang="en" sz="1300">
                <a:latin typeface="Raleway"/>
                <a:ea typeface="Raleway"/>
                <a:cs typeface="Raleway"/>
                <a:sym typeface="Raleway"/>
              </a:rPr>
              <a:t>pytz </a:t>
            </a:r>
            <a:r>
              <a:rPr b="1" lang="en" sz="1300">
                <a:solidFill>
                  <a:srgbClr val="38761D"/>
                </a:solidFill>
                <a:latin typeface="Raleway"/>
                <a:ea typeface="Raleway"/>
                <a:cs typeface="Raleway"/>
                <a:sym typeface="Raleway"/>
              </a:rPr>
              <a:t>import </a:t>
            </a:r>
            <a:r>
              <a:rPr b="1" lang="en" sz="1300">
                <a:latin typeface="Raleway"/>
                <a:ea typeface="Raleway"/>
                <a:cs typeface="Raleway"/>
                <a:sym typeface="Raleway"/>
              </a:rPr>
              <a:t>timezone</a:t>
            </a:r>
            <a:endParaRPr b="1" sz="1300"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5"/>
          <p:cNvSpPr txBox="1"/>
          <p:nvPr>
            <p:ph type="title"/>
          </p:nvPr>
        </p:nvSpPr>
        <p:spPr>
          <a:xfrm>
            <a:off x="189750" y="-486050"/>
            <a:ext cx="8764500" cy="38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600"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accent5"/>
                </a:solidFill>
              </a:rPr>
              <a:t>Location:</a:t>
            </a:r>
            <a:r>
              <a:rPr lang="en" sz="4000"/>
              <a:t> London, United Kingdom</a:t>
            </a:r>
            <a:endParaRPr sz="38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700"/>
              <a:t>                                                                              </a:t>
            </a:r>
            <a:r>
              <a:rPr lang="en" sz="1700">
                <a:solidFill>
                  <a:schemeClr val="accent5"/>
                </a:solidFill>
              </a:rPr>
              <a:t>Heathrow Airport</a:t>
            </a:r>
            <a:r>
              <a:rPr lang="en" sz="1700">
                <a:solidFill>
                  <a:schemeClr val="accent5"/>
                </a:solidFill>
              </a:rPr>
              <a:t>:</a:t>
            </a:r>
            <a:r>
              <a:rPr lang="en" sz="1700"/>
              <a:t>  </a:t>
            </a:r>
            <a:r>
              <a:rPr lang="en" sz="17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51.480764°N, 0.456982°W                                                                                                                         </a:t>
            </a:r>
            <a:endParaRPr sz="1700"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700"/>
              <a:t>                                  </a:t>
            </a:r>
            <a:r>
              <a:rPr lang="en" sz="1700"/>
              <a:t>                                                    </a:t>
            </a:r>
            <a:r>
              <a:rPr lang="en" sz="1700">
                <a:solidFill>
                  <a:schemeClr val="accent5"/>
                </a:solidFill>
              </a:rPr>
              <a:t>Tower Bridge:</a:t>
            </a:r>
            <a:r>
              <a:rPr lang="en" sz="1700"/>
              <a:t>  </a:t>
            </a:r>
            <a:r>
              <a:rPr lang="en" sz="1700">
                <a:solidFill>
                  <a:srgbClr val="222222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51.502500°N, 0.077270°W</a:t>
            </a:r>
            <a:r>
              <a:rPr lang="en" sz="1700"/>
              <a:t> </a:t>
            </a:r>
            <a:endParaRPr b="0" sz="17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7" name="Google Shape;87;p15"/>
          <p:cNvPicPr preferRelativeResize="0"/>
          <p:nvPr/>
        </p:nvPicPr>
        <p:blipFill rotWithShape="1">
          <a:blip r:embed="rId3">
            <a:alphaModFix/>
          </a:blip>
          <a:srcRect b="0" l="35086" r="3120" t="0"/>
          <a:stretch/>
        </p:blipFill>
        <p:spPr>
          <a:xfrm>
            <a:off x="96200" y="1244825"/>
            <a:ext cx="3626376" cy="376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18775" y="1922850"/>
            <a:ext cx="5079375" cy="308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 txBox="1"/>
          <p:nvPr>
            <p:ph type="title"/>
          </p:nvPr>
        </p:nvSpPr>
        <p:spPr>
          <a:xfrm>
            <a:off x="283100" y="712150"/>
            <a:ext cx="8631600" cy="38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many requests do you  need to send while getting           </a:t>
            </a:r>
            <a:r>
              <a:rPr lang="en">
                <a:solidFill>
                  <a:schemeClr val="accent5"/>
                </a:solidFill>
              </a:rPr>
              <a:t>enough</a:t>
            </a:r>
            <a:r>
              <a:rPr lang="en">
                <a:solidFill>
                  <a:schemeClr val="accent5"/>
                </a:solidFill>
              </a:rPr>
              <a:t> results for the</a:t>
            </a:r>
            <a:endParaRPr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large data collection?</a:t>
            </a:r>
            <a:endParaRPr>
              <a:solidFill>
                <a:schemeClr val="accent5"/>
              </a:solidFill>
            </a:endParaRPr>
          </a:p>
        </p:txBody>
      </p:sp>
      <p:grpSp>
        <p:nvGrpSpPr>
          <p:cNvPr id="94" name="Google Shape;94;p16"/>
          <p:cNvGrpSpPr/>
          <p:nvPr/>
        </p:nvGrpSpPr>
        <p:grpSpPr>
          <a:xfrm>
            <a:off x="6781388" y="2464029"/>
            <a:ext cx="2212050" cy="2537076"/>
            <a:chOff x="6803275" y="395363"/>
            <a:chExt cx="2212050" cy="2537076"/>
          </a:xfrm>
        </p:grpSpPr>
        <p:pic>
          <p:nvPicPr>
            <p:cNvPr id="95" name="Google Shape;95;p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ece of duct tape sticking a note to the slide" id="96" name="Google Shape;96;p16"/>
            <p:cNvPicPr preferRelativeResize="0"/>
            <p:nvPr/>
          </p:nvPicPr>
          <p:blipFill rotWithShape="1">
            <a:blip r:embed="rId4">
              <a:alphaModFix/>
            </a:blip>
            <a:srcRect b="10011" l="9244" r="2118" t="5926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7" name="Google Shape;97;p16"/>
            <p:cNvSpPr txBox="1"/>
            <p:nvPr/>
          </p:nvSpPr>
          <p:spPr>
            <a:xfrm>
              <a:off x="6944800" y="6842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rPr b="1" lang="en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Tip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80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rPr lang="en" sz="115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In order to </a:t>
              </a:r>
              <a:r>
                <a:rPr b="1" lang="en" sz="115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minimize the </a:t>
              </a:r>
              <a:r>
                <a:rPr b="1" lang="en" sz="115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 use of requests </a:t>
              </a:r>
              <a:r>
                <a:rPr lang="en" sz="115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and</a:t>
              </a:r>
              <a:r>
                <a:rPr b="1" lang="en" sz="115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 maximize the amount of interactions </a:t>
              </a:r>
              <a:r>
                <a:rPr lang="en" sz="115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with data,</a:t>
              </a:r>
              <a:r>
                <a:rPr b="1" lang="en" sz="115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 </a:t>
              </a:r>
              <a:r>
                <a:rPr lang="en" sz="115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I made our modern RAM to do most of the jobs!</a:t>
              </a:r>
              <a:endParaRPr sz="115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pic>
        <p:nvPicPr>
          <p:cNvPr id="98" name="Google Shape;98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17625" y="1727175"/>
            <a:ext cx="1689149" cy="1689149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6"/>
          <p:cNvSpPr txBox="1"/>
          <p:nvPr/>
        </p:nvSpPr>
        <p:spPr>
          <a:xfrm>
            <a:off x="340400" y="4055600"/>
            <a:ext cx="64410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And also it improves the speed!</a:t>
            </a:r>
            <a:endParaRPr b="1" sz="3500"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0" name="Google Shape;100;p16"/>
          <p:cNvSpPr txBox="1"/>
          <p:nvPr/>
        </p:nvSpPr>
        <p:spPr>
          <a:xfrm>
            <a:off x="6930250" y="4137825"/>
            <a:ext cx="18639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highlight>
                  <a:srgbClr val="000000"/>
                </a:highlight>
                <a:latin typeface="Lato"/>
                <a:ea typeface="Lato"/>
                <a:cs typeface="Lato"/>
                <a:sym typeface="Lato"/>
              </a:rPr>
              <a:t>JS=requests.get('https://api.tfl.gov.uk/Place/Type/'+types).json().copy()</a:t>
            </a:r>
            <a:endParaRPr b="1" sz="1200">
              <a:solidFill>
                <a:srgbClr val="FFFFFF"/>
              </a:solidFill>
              <a:highlight>
                <a:srgbClr val="000000"/>
              </a:highlight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7"/>
          <p:cNvSpPr txBox="1"/>
          <p:nvPr>
            <p:ph type="title"/>
          </p:nvPr>
        </p:nvSpPr>
        <p:spPr>
          <a:xfrm>
            <a:off x="141100" y="1857938"/>
            <a:ext cx="4045200" cy="131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London’s local Time matters</a:t>
            </a:r>
            <a:endParaRPr b="0" sz="2400">
              <a:solidFill>
                <a:schemeClr val="dk2"/>
              </a:solidFill>
            </a:endParaRPr>
          </a:p>
        </p:txBody>
      </p:sp>
      <p:pic>
        <p:nvPicPr>
          <p:cNvPr id="106" name="Google Shape;106;p17"/>
          <p:cNvPicPr preferRelativeResize="0"/>
          <p:nvPr/>
        </p:nvPicPr>
        <p:blipFill rotWithShape="1">
          <a:blip r:embed="rId3">
            <a:alphaModFix/>
          </a:blip>
          <a:srcRect b="0" l="21069" r="21207" t="0"/>
          <a:stretch/>
        </p:blipFill>
        <p:spPr>
          <a:xfrm>
            <a:off x="4572000" y="685788"/>
            <a:ext cx="4572000" cy="4455225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7"/>
          <p:cNvSpPr txBox="1"/>
          <p:nvPr/>
        </p:nvSpPr>
        <p:spPr>
          <a:xfrm>
            <a:off x="-273800" y="604675"/>
            <a:ext cx="3944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1300">
                <a:solidFill>
                  <a:srgbClr val="38761D"/>
                </a:solidFill>
                <a:latin typeface="Raleway"/>
                <a:ea typeface="Raleway"/>
                <a:cs typeface="Raleway"/>
                <a:sym typeface="Raleway"/>
              </a:rPr>
              <a:t>import </a:t>
            </a:r>
            <a:r>
              <a:rPr b="1" lang="en" sz="13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datetime </a:t>
            </a:r>
            <a:r>
              <a:rPr b="1" lang="en" sz="1300">
                <a:solidFill>
                  <a:srgbClr val="38761D"/>
                </a:solidFill>
                <a:latin typeface="Raleway"/>
                <a:ea typeface="Raleway"/>
                <a:cs typeface="Raleway"/>
                <a:sym typeface="Raleway"/>
              </a:rPr>
              <a:t>as </a:t>
            </a:r>
            <a:r>
              <a:rPr b="1" lang="en" sz="13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datetime</a:t>
            </a:r>
            <a:endParaRPr b="1" sz="13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1300">
                <a:solidFill>
                  <a:srgbClr val="38761D"/>
                </a:solidFill>
                <a:latin typeface="Raleway"/>
                <a:ea typeface="Raleway"/>
                <a:cs typeface="Raleway"/>
                <a:sym typeface="Raleway"/>
              </a:rPr>
              <a:t>from </a:t>
            </a:r>
            <a:r>
              <a:rPr b="1" lang="en" sz="13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pytz </a:t>
            </a:r>
            <a:r>
              <a:rPr b="1" lang="en" sz="1300">
                <a:solidFill>
                  <a:srgbClr val="38761D"/>
                </a:solidFill>
                <a:latin typeface="Raleway"/>
                <a:ea typeface="Raleway"/>
                <a:cs typeface="Raleway"/>
                <a:sym typeface="Raleway"/>
              </a:rPr>
              <a:t>import </a:t>
            </a:r>
            <a:r>
              <a:rPr b="1" lang="en" sz="13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timezone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8" name="Google Shape;108;p17"/>
          <p:cNvSpPr txBox="1"/>
          <p:nvPr/>
        </p:nvSpPr>
        <p:spPr>
          <a:xfrm>
            <a:off x="4572000" y="88825"/>
            <a:ext cx="5350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London_time= datetime.datetime.now(timezone("Europe/London")).isoformat()</a:t>
            </a:r>
            <a:endParaRPr b="1"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8"/>
          <p:cNvSpPr txBox="1"/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18"/>
          <p:cNvSpPr txBox="1"/>
          <p:nvPr>
            <p:ph idx="1" type="subTitle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18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16" name="Google Shape;11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8"/>
          <p:cNvPicPr preferRelativeResize="0"/>
          <p:nvPr/>
        </p:nvPicPr>
        <p:blipFill rotWithShape="1">
          <a:blip r:embed="rId3">
            <a:alphaModFix/>
          </a:blip>
          <a:srcRect b="0" l="3674" r="76496" t="88387"/>
          <a:stretch/>
        </p:blipFill>
        <p:spPr>
          <a:xfrm>
            <a:off x="-1029725" y="1354325"/>
            <a:ext cx="10807224" cy="3789175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8"/>
          <p:cNvSpPr txBox="1"/>
          <p:nvPr/>
        </p:nvSpPr>
        <p:spPr>
          <a:xfrm>
            <a:off x="791875" y="592050"/>
            <a:ext cx="6942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19" name="Google Shape;119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29483" y="4343100"/>
            <a:ext cx="3255142" cy="646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8"/>
          <p:cNvSpPr txBox="1"/>
          <p:nvPr/>
        </p:nvSpPr>
        <p:spPr>
          <a:xfrm>
            <a:off x="2121925" y="4667100"/>
            <a:ext cx="4262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At this time:</a:t>
            </a:r>
            <a:endParaRPr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1" name="Google Shape;121;p18"/>
          <p:cNvSpPr txBox="1"/>
          <p:nvPr/>
        </p:nvSpPr>
        <p:spPr>
          <a:xfrm>
            <a:off x="1940200" y="457550"/>
            <a:ext cx="56337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So bus was faster.</a:t>
            </a:r>
            <a:endParaRPr sz="5200"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65475" y="2244075"/>
            <a:ext cx="1759799" cy="1445875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19"/>
          <p:cNvSpPr txBox="1"/>
          <p:nvPr/>
        </p:nvSpPr>
        <p:spPr>
          <a:xfrm>
            <a:off x="2440650" y="177625"/>
            <a:ext cx="4262700" cy="13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400">
                <a:latin typeface="Lato"/>
                <a:ea typeface="Lato"/>
                <a:cs typeface="Lato"/>
                <a:sym typeface="Lato"/>
              </a:rPr>
              <a:t>However,</a:t>
            </a:r>
            <a:endParaRPr b="1" sz="74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28" name="Google Shape;128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83928" y="2071575"/>
            <a:ext cx="3460075" cy="20832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9"/>
          <p:cNvPicPr preferRelativeResize="0"/>
          <p:nvPr/>
        </p:nvPicPr>
        <p:blipFill rotWithShape="1">
          <a:blip r:embed="rId5">
            <a:alphaModFix/>
          </a:blip>
          <a:srcRect b="0" l="7670" r="80045" t="88387"/>
          <a:stretch/>
        </p:blipFill>
        <p:spPr>
          <a:xfrm>
            <a:off x="152400" y="2079525"/>
            <a:ext cx="3330300" cy="188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700" y="162737"/>
            <a:ext cx="4254600" cy="48180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ece of duct tape sticking a note to the slide" id="135" name="Google Shape;135;p20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154828">
            <a:off x="3507225" y="-44574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0"/>
          <p:cNvSpPr txBox="1"/>
          <p:nvPr/>
        </p:nvSpPr>
        <p:spPr>
          <a:xfrm>
            <a:off x="2855550" y="846447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New Plan: Best Route with All Detail</a:t>
            </a:r>
            <a:endParaRPr b="1" sz="26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37" name="Google Shape;137;p20"/>
          <p:cNvSpPr txBox="1"/>
          <p:nvPr>
            <p:ph idx="4294967295" type="body"/>
          </p:nvPr>
        </p:nvSpPr>
        <p:spPr>
          <a:xfrm>
            <a:off x="2826775" y="1430880"/>
            <a:ext cx="3432900" cy="33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Use All Mixed </a:t>
            </a: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Modes When Necessary</a:t>
            </a:r>
            <a:br>
              <a:rPr lang="en" sz="12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For the best efficiency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All Details Displayed </a:t>
            </a:r>
            <a:endParaRPr b="1" sz="14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Just like google maps!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38" name="Google Shape;138;p20"/>
          <p:cNvSpPr txBox="1"/>
          <p:nvPr/>
        </p:nvSpPr>
        <p:spPr>
          <a:xfrm>
            <a:off x="8630950" y="876725"/>
            <a:ext cx="28056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39" name="Google Shape;139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2013475"/>
            <a:ext cx="9144001" cy="5582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475" y="0"/>
            <a:ext cx="805744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1"/>
          <p:cNvSpPr txBox="1"/>
          <p:nvPr/>
        </p:nvSpPr>
        <p:spPr>
          <a:xfrm>
            <a:off x="2344500" y="0"/>
            <a:ext cx="63423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800">
                <a:latin typeface="Lato"/>
                <a:ea typeface="Lato"/>
                <a:cs typeface="Lato"/>
                <a:sym typeface="Lato"/>
              </a:rPr>
              <a:t>After A Long Coding:</a:t>
            </a:r>
            <a:endParaRPr b="1" sz="38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46" name="Google Shape;14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90134" y="21437"/>
            <a:ext cx="6460141" cy="5100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